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53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41.png"/><Relationship Id="rId7" Type="http://schemas.openxmlformats.org/officeDocument/2006/relationships/image" Target="../media/image1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41.png"/><Relationship Id="rId7" Type="http://schemas.openxmlformats.org/officeDocument/2006/relationships/image" Target="../media/image1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37.png"/><Relationship Id="rId9" Type="http://schemas.openxmlformats.org/officeDocument/2006/relationships/image" Target="../media/image1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41.png"/><Relationship Id="rId7" Type="http://schemas.openxmlformats.org/officeDocument/2006/relationships/image" Target="../media/image1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15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4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37.png"/><Relationship Id="rId9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4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28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25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37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41.png"/><Relationship Id="rId7" Type="http://schemas.openxmlformats.org/officeDocument/2006/relationships/image" Target="../media/image1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125.png"/><Relationship Id="rId4" Type="http://schemas.openxmlformats.org/officeDocument/2006/relationships/image" Target="../media/image37.png"/><Relationship Id="rId9" Type="http://schemas.openxmlformats.org/officeDocument/2006/relationships/image" Target="../media/image1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7.png"/><Relationship Id="rId7" Type="http://schemas.openxmlformats.org/officeDocument/2006/relationships/image" Target="../media/image15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37.png"/><Relationship Id="rId7" Type="http://schemas.openxmlformats.org/officeDocument/2006/relationships/image" Target="../media/image1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6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6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68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7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7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77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0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3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6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8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92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95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98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1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07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37.png"/><Relationship Id="rId7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212.png"/><Relationship Id="rId5" Type="http://schemas.openxmlformats.org/officeDocument/2006/relationships/image" Target="../media/image208.png"/><Relationship Id="rId10" Type="http://schemas.openxmlformats.org/officeDocument/2006/relationships/image" Target="../media/image211.png"/><Relationship Id="rId4" Type="http://schemas.openxmlformats.org/officeDocument/2006/relationships/image" Target="../media/image41.png"/><Relationship Id="rId9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5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4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1.png"/><Relationship Id="rId7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2.png"/><Relationship Id="rId10" Type="http://schemas.openxmlformats.org/officeDocument/2006/relationships/image" Target="../media/image66.png"/><Relationship Id="rId4" Type="http://schemas.openxmlformats.org/officeDocument/2006/relationships/image" Target="../media/image37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89.png"/><Relationship Id="rId3" Type="http://schemas.openxmlformats.org/officeDocument/2006/relationships/image" Target="../media/image28.png"/><Relationship Id="rId21" Type="http://schemas.openxmlformats.org/officeDocument/2006/relationships/image" Target="../media/image84.png"/><Relationship Id="rId34" Type="http://schemas.openxmlformats.org/officeDocument/2006/relationships/image" Target="../media/image97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8.png"/><Relationship Id="rId33" Type="http://schemas.openxmlformats.org/officeDocument/2006/relationships/image" Target="../media/image96.pn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2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24" Type="http://schemas.openxmlformats.org/officeDocument/2006/relationships/image" Target="../media/image87.png"/><Relationship Id="rId32" Type="http://schemas.openxmlformats.org/officeDocument/2006/relationships/image" Target="../media/image95.png"/><Relationship Id="rId5" Type="http://schemas.openxmlformats.org/officeDocument/2006/relationships/image" Target="../media/image37.png"/><Relationship Id="rId15" Type="http://schemas.openxmlformats.org/officeDocument/2006/relationships/image" Target="../media/image78.png"/><Relationship Id="rId23" Type="http://schemas.openxmlformats.org/officeDocument/2006/relationships/image" Target="../media/image86.png"/><Relationship Id="rId28" Type="http://schemas.openxmlformats.org/officeDocument/2006/relationships/image" Target="../media/image91.png"/><Relationship Id="rId36" Type="http://schemas.openxmlformats.org/officeDocument/2006/relationships/image" Target="../media/image99.png"/><Relationship Id="rId10" Type="http://schemas.openxmlformats.org/officeDocument/2006/relationships/image" Target="../media/image73.png"/><Relationship Id="rId19" Type="http://schemas.openxmlformats.org/officeDocument/2006/relationships/image" Target="../media/image82.png"/><Relationship Id="rId31" Type="http://schemas.openxmlformats.org/officeDocument/2006/relationships/image" Target="../media/image94.png"/><Relationship Id="rId4" Type="http://schemas.openxmlformats.org/officeDocument/2006/relationships/image" Target="../media/image4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35" Type="http://schemas.openxmlformats.org/officeDocument/2006/relationships/image" Target="../media/image98.png"/><Relationship Id="rId8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0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0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0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8172" y="2521945"/>
            <a:ext cx="10188527" cy="3344721"/>
            <a:chOff x="-1798172" y="2521945"/>
            <a:chExt cx="10188527" cy="33447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98172" y="2521945"/>
              <a:ext cx="10188527" cy="33447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21080" y="3735907"/>
            <a:ext cx="5375240" cy="18969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545" y="3015976"/>
            <a:ext cx="5746004" cy="5900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0341" y="254728"/>
            <a:ext cx="8362040" cy="9776258"/>
            <a:chOff x="9710341" y="254728"/>
            <a:chExt cx="8362040" cy="977625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655447" y="1175444"/>
              <a:ext cx="949108" cy="816233"/>
              <a:chOff x="14655447" y="1175444"/>
              <a:chExt cx="949108" cy="81623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55447" y="1175444"/>
                <a:ext cx="949108" cy="8162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6897072" y="4411238"/>
              <a:ext cx="600200" cy="516172"/>
              <a:chOff x="16897072" y="4411238"/>
              <a:chExt cx="600200" cy="51617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897072" y="4411238"/>
                <a:ext cx="600200" cy="5161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456800" y="8430902"/>
              <a:ext cx="1031633" cy="1031633"/>
              <a:chOff x="14456800" y="8430902"/>
              <a:chExt cx="1031633" cy="10316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480000">
                <a:off x="14456800" y="8430902"/>
                <a:ext cx="1031633" cy="103163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68782" y="3314882"/>
              <a:ext cx="1216688" cy="1216688"/>
              <a:chOff x="11068782" y="3314882"/>
              <a:chExt cx="1216688" cy="12166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68782" y="3314882"/>
                <a:ext cx="1216688" cy="12166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259202" y="6585014"/>
              <a:ext cx="931960" cy="801486"/>
              <a:chOff x="16259202" y="6585014"/>
              <a:chExt cx="931960" cy="8014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900000">
                <a:off x="16259202" y="6585014"/>
                <a:ext cx="931960" cy="80148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19111" y="2971170"/>
              <a:ext cx="2061658" cy="1681111"/>
              <a:chOff x="9819111" y="2971170"/>
              <a:chExt cx="2061658" cy="16811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19111" y="2971170"/>
                <a:ext cx="2061658" cy="16811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710341" y="1420290"/>
              <a:ext cx="522619" cy="812465"/>
              <a:chOff x="9710341" y="1420290"/>
              <a:chExt cx="522619" cy="81246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10341" y="1420290"/>
                <a:ext cx="522619" cy="81246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710193" y="254728"/>
              <a:ext cx="2480966" cy="1952140"/>
              <a:chOff x="10710193" y="254728"/>
              <a:chExt cx="2480966" cy="195214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10193" y="254728"/>
                <a:ext cx="2480966" cy="195214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3835181" y="254728"/>
              <a:ext cx="880694" cy="667284"/>
              <a:chOff x="13835181" y="254728"/>
              <a:chExt cx="880694" cy="66728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35181" y="254728"/>
                <a:ext cx="880694" cy="66728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254919" y="6019423"/>
              <a:ext cx="813862" cy="814278"/>
              <a:chOff x="10254919" y="6019423"/>
              <a:chExt cx="813862" cy="81427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254919" y="6019423"/>
                <a:ext cx="813862" cy="81427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01698" y="4231690"/>
              <a:ext cx="2087542" cy="2164074"/>
              <a:chOff x="12101698" y="4231690"/>
              <a:chExt cx="2087542" cy="216407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01698" y="4231690"/>
                <a:ext cx="2087542" cy="216407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124885" y="1587912"/>
              <a:ext cx="2148246" cy="1726971"/>
              <a:chOff x="13124885" y="1587912"/>
              <a:chExt cx="2148246" cy="172697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124885" y="1587912"/>
                <a:ext cx="2148246" cy="172697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291176" y="8496219"/>
              <a:ext cx="838034" cy="1111038"/>
              <a:chOff x="10291176" y="8496219"/>
              <a:chExt cx="838034" cy="111103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291176" y="8496219"/>
                <a:ext cx="838034" cy="111103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5793683" y="738907"/>
              <a:ext cx="1660898" cy="1333484"/>
              <a:chOff x="15793683" y="738907"/>
              <a:chExt cx="1660898" cy="1333484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793683" y="738907"/>
                <a:ext cx="1660898" cy="1333484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824864" y="2778711"/>
              <a:ext cx="1037796" cy="1480459"/>
              <a:chOff x="15824864" y="2778711"/>
              <a:chExt cx="1037796" cy="148045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3660000">
                <a:off x="15824864" y="2778711"/>
                <a:ext cx="1037796" cy="148045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121518" y="4679096"/>
              <a:ext cx="916711" cy="916711"/>
              <a:chOff x="15121518" y="4679096"/>
              <a:chExt cx="916711" cy="916711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121518" y="4679096"/>
                <a:ext cx="916711" cy="916711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3778156" y="6180955"/>
              <a:ext cx="1609614" cy="1609604"/>
              <a:chOff x="13778156" y="6180955"/>
              <a:chExt cx="1609614" cy="1609604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778156" y="6180955"/>
                <a:ext cx="1609614" cy="160960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7545615" y="5521964"/>
              <a:ext cx="526766" cy="1347209"/>
              <a:chOff x="17545615" y="5521964"/>
              <a:chExt cx="526766" cy="1347209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545615" y="5521964"/>
                <a:ext cx="526766" cy="134720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7133180" y="8146038"/>
              <a:ext cx="923786" cy="1884948"/>
              <a:chOff x="17133180" y="8146038"/>
              <a:chExt cx="923786" cy="1884948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133180" y="8146038"/>
                <a:ext cx="923786" cy="1884948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4864583" y="3325312"/>
              <a:ext cx="552564" cy="859018"/>
              <a:chOff x="14864583" y="3325312"/>
              <a:chExt cx="552564" cy="85901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600000">
                <a:off x="14864583" y="3325312"/>
                <a:ext cx="552564" cy="859018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4626413" y="8532251"/>
              <a:ext cx="1507007" cy="1209930"/>
              <a:chOff x="14626413" y="8532251"/>
              <a:chExt cx="1507007" cy="1209930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 rot="5340000">
                <a:off x="14626413" y="8532251"/>
                <a:ext cx="1507007" cy="1209930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1332170" y="7344093"/>
              <a:ext cx="1906599" cy="1532711"/>
              <a:chOff x="11332170" y="7344093"/>
              <a:chExt cx="1906599" cy="1532711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4260000">
                <a:off x="11332170" y="7344093"/>
                <a:ext cx="1906599" cy="1532711"/>
              </a:xfrm>
              <a:prstGeom prst="rect">
                <a:avLst/>
              </a:prstGeom>
            </p:spPr>
          </p:pic>
        </p:grpSp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1780" y="7898655"/>
            <a:ext cx="2933118" cy="10581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5022852" cy="7392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676699" y="1477551"/>
            <a:ext cx="10932317" cy="7955957"/>
            <a:chOff x="3676699" y="1477551"/>
            <a:chExt cx="10932317" cy="795595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6699" y="1477551"/>
              <a:ext cx="10932317" cy="7955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4688451" cy="7404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24739" y="3597982"/>
            <a:ext cx="8020954" cy="4312636"/>
            <a:chOff x="524739" y="3597982"/>
            <a:chExt cx="8020954" cy="43126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739" y="3597982"/>
              <a:ext cx="8020954" cy="43126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59541" y="1272789"/>
            <a:ext cx="7685544" cy="4345623"/>
            <a:chOff x="9659541" y="1272789"/>
            <a:chExt cx="7685544" cy="434562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9541" y="1272789"/>
              <a:ext cx="7685544" cy="43456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02306" y="5599711"/>
            <a:ext cx="7706645" cy="4004276"/>
            <a:chOff x="9702306" y="5599711"/>
            <a:chExt cx="7706645" cy="400427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02306" y="5599711"/>
              <a:ext cx="7706645" cy="4004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681422" cy="7430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0" y="1498786"/>
            <a:ext cx="6171429" cy="4362429"/>
            <a:chOff x="0" y="1498786"/>
            <a:chExt cx="6171429" cy="4362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9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171429" y="1498786"/>
            <a:ext cx="6171429" cy="4362429"/>
            <a:chOff x="6171429" y="1498786"/>
            <a:chExt cx="6171429" cy="4362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1429" y="149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94308" y="1498786"/>
            <a:ext cx="6171429" cy="4362429"/>
            <a:chOff x="12294308" y="1498786"/>
            <a:chExt cx="6171429" cy="4362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94308" y="149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0" y="5725190"/>
            <a:ext cx="6171429" cy="4362429"/>
            <a:chOff x="0" y="5725190"/>
            <a:chExt cx="6171429" cy="4362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725190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293333" y="5923286"/>
            <a:ext cx="6171429" cy="4362429"/>
            <a:chOff x="6293333" y="5923286"/>
            <a:chExt cx="6171429" cy="4362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3333" y="59232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294308" y="5923286"/>
            <a:ext cx="6171429" cy="4362429"/>
            <a:chOff x="12294308" y="5923286"/>
            <a:chExt cx="6171429" cy="4362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4308" y="5923286"/>
              <a:ext cx="6171429" cy="4362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681422" cy="7430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4286" y="3418786"/>
            <a:ext cx="6171429" cy="4362429"/>
            <a:chOff x="-114286" y="3418786"/>
            <a:chExt cx="6171429" cy="4362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4286" y="341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57143" y="3418786"/>
            <a:ext cx="6171429" cy="4362429"/>
            <a:chOff x="6057143" y="3418786"/>
            <a:chExt cx="6171429" cy="43624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41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28571" y="3418786"/>
            <a:ext cx="6171429" cy="4362429"/>
            <a:chOff x="12228571" y="3418786"/>
            <a:chExt cx="6171429" cy="4362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28571" y="3418786"/>
              <a:ext cx="6171429" cy="4362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2029757" cy="743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5858" y="2397057"/>
            <a:ext cx="7005162" cy="6171429"/>
            <a:chOff x="5795858" y="2397057"/>
            <a:chExt cx="7005162" cy="61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795858" y="2397057"/>
              <a:ext cx="2803257" cy="6171429"/>
              <a:chOff x="5795858" y="2397057"/>
              <a:chExt cx="2803257" cy="61714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95858" y="2397057"/>
                <a:ext cx="2803257" cy="617142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086734" y="2397057"/>
              <a:ext cx="3707885" cy="6171429"/>
              <a:chOff x="9086734" y="2397057"/>
              <a:chExt cx="3707885" cy="6171429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86734" y="2397057"/>
                <a:ext cx="3707885" cy="617142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04716" y="2549438"/>
            <a:ext cx="3017143" cy="3175410"/>
            <a:chOff x="1204716" y="2549438"/>
            <a:chExt cx="3017143" cy="31754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8440" y="2896393"/>
              <a:ext cx="3189506" cy="297378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6817" y="2464156"/>
              <a:ext cx="1917365" cy="100415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5107" y="7168534"/>
            <a:ext cx="2654268" cy="111568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08246" y="6842386"/>
            <a:ext cx="1616669" cy="96606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213848" y="3615595"/>
            <a:ext cx="3734353" cy="3734353"/>
            <a:chOff x="13213848" y="3615595"/>
            <a:chExt cx="3734353" cy="37343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3848" y="3615595"/>
              <a:ext cx="3734353" cy="37343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2029757" cy="743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92313" y="1638702"/>
            <a:ext cx="2527229" cy="7698490"/>
            <a:chOff x="4692313" y="1638702"/>
            <a:chExt cx="2527229" cy="76984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2313" y="1638702"/>
              <a:ext cx="2527229" cy="769849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583" y="2317342"/>
            <a:ext cx="2351516" cy="111568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1579" y="1839395"/>
            <a:ext cx="1605403" cy="97558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33225" y="3573908"/>
            <a:ext cx="2742144" cy="72259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00967" y="2051253"/>
            <a:ext cx="2762773" cy="67497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2296" y="4392977"/>
            <a:ext cx="2876053" cy="87156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1981" y="3557286"/>
            <a:ext cx="2489906" cy="72259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894836" y="4197352"/>
            <a:ext cx="3661686" cy="2206401"/>
            <a:chOff x="12894836" y="4197352"/>
            <a:chExt cx="3661686" cy="220640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94836" y="4197352"/>
              <a:ext cx="3661686" cy="2206401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06511" y="6347476"/>
            <a:ext cx="2419592" cy="72259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3176" y="7094620"/>
            <a:ext cx="2754444" cy="80081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61981" y="6347476"/>
            <a:ext cx="2754554" cy="72259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50980" y="7064144"/>
            <a:ext cx="2800815" cy="8715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2029757" cy="743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0039" y="1883032"/>
            <a:ext cx="4575620" cy="10365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670673" y="1650807"/>
            <a:ext cx="7525348" cy="7630264"/>
            <a:chOff x="9670673" y="1650807"/>
            <a:chExt cx="7525348" cy="76302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0673" y="1650807"/>
              <a:ext cx="7525348" cy="7630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17501" y="3174410"/>
            <a:ext cx="6171429" cy="1465590"/>
            <a:chOff x="1917501" y="3174410"/>
            <a:chExt cx="6171429" cy="14655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7501" y="3174410"/>
              <a:ext cx="6171429" cy="146559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1690" y="5086581"/>
            <a:ext cx="6681192" cy="284998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2224470" cy="6152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00387" y="2807793"/>
            <a:ext cx="3301878" cy="427720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2136" y="2807793"/>
            <a:ext cx="2762592" cy="482898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08009" y="2807790"/>
            <a:ext cx="2867468" cy="33593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322642" cy="6190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3723" y="2121771"/>
            <a:ext cx="2081735" cy="66925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876819" y="2930617"/>
            <a:ext cx="11408896" cy="6025751"/>
            <a:chOff x="6876819" y="2930617"/>
            <a:chExt cx="11408896" cy="602575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819" y="2930617"/>
              <a:ext cx="11408896" cy="60257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81882" y="2930617"/>
            <a:ext cx="6171429" cy="6025751"/>
            <a:chOff x="581882" y="2930617"/>
            <a:chExt cx="6171429" cy="60257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82" y="2930617"/>
              <a:ext cx="6171429" cy="6025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3960070" cy="61903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29466" y="1327519"/>
            <a:ext cx="2426782" cy="669259"/>
          </a:xfrm>
          <a:prstGeom prst="rect">
            <a:avLst/>
          </a:prstGeom>
        </p:spPr>
      </p:pic>
      <p:pic>
        <p:nvPicPr>
          <p:cNvPr id="4" name="그림 3" descr="배구, 야외, 운동 경기, 스크린샷이(가) 표시된 사진&#10;&#10;자동 생성된 설명">
            <a:extLst>
              <a:ext uri="{FF2B5EF4-FFF2-40B4-BE49-F238E27FC236}">
                <a16:creationId xmlns:a16="http://schemas.microsoft.com/office/drawing/2014/main" id="{03302A8C-F783-44D2-A063-9E50BCE9D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2045506"/>
            <a:ext cx="13182600" cy="74152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5522" y="3575190"/>
            <a:ext cx="1758572" cy="18292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18584" y="3575190"/>
            <a:ext cx="1768115" cy="18292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07924" y="3907979"/>
            <a:ext cx="2119281" cy="11623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59702" y="4145630"/>
            <a:ext cx="1676090" cy="6509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25523" y="5845737"/>
            <a:ext cx="1768114" cy="18329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66678" y="6416177"/>
            <a:ext cx="1676090" cy="6509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3850" y="2129383"/>
            <a:ext cx="9895201" cy="9485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198534" y="1353741"/>
            <a:ext cx="4279052" cy="4237545"/>
            <a:chOff x="-1198534" y="1353741"/>
            <a:chExt cx="4279052" cy="42375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98534" y="1353741"/>
              <a:ext cx="4279052" cy="423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08252" y="6004654"/>
            <a:ext cx="4279052" cy="4237545"/>
            <a:chOff x="15308252" y="6004654"/>
            <a:chExt cx="4279052" cy="42375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08252" y="6004654"/>
              <a:ext cx="4279052" cy="42375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788" y="867267"/>
            <a:ext cx="1189903" cy="239597"/>
            <a:chOff x="16515788" y="867267"/>
            <a:chExt cx="1189903" cy="23959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515788" y="867267"/>
              <a:ext cx="239597" cy="239597"/>
              <a:chOff x="16515788" y="867267"/>
              <a:chExt cx="239597" cy="23959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15788" y="867267"/>
                <a:ext cx="239597" cy="2395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828402" y="867267"/>
              <a:ext cx="239597" cy="239597"/>
              <a:chOff x="16828402" y="867267"/>
              <a:chExt cx="239597" cy="23959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828402" y="867267"/>
                <a:ext cx="239597" cy="2395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150306" y="867267"/>
              <a:ext cx="239597" cy="239597"/>
              <a:chOff x="17150306" y="867267"/>
              <a:chExt cx="239597" cy="23959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150306" y="867267"/>
                <a:ext cx="239597" cy="23959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466094" y="867267"/>
              <a:ext cx="239597" cy="239597"/>
              <a:chOff x="17466094" y="867267"/>
              <a:chExt cx="239597" cy="23959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466094" y="867267"/>
                <a:ext cx="239597" cy="239597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18584" y="5845737"/>
            <a:ext cx="1787181" cy="183295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59716" y="6416182"/>
            <a:ext cx="2514519" cy="6604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3597995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17752" y="1355043"/>
            <a:ext cx="2996164" cy="693497"/>
          </a:xfrm>
          <a:prstGeom prst="rect">
            <a:avLst/>
          </a:prstGeom>
        </p:spPr>
      </p:pic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177DBAF-943D-09A7-EB5E-FDD3E0D3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09" y="1984521"/>
            <a:ext cx="13430181" cy="75544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445271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3932" y="1424680"/>
            <a:ext cx="2034040" cy="659668"/>
          </a:xfrm>
          <a:prstGeom prst="rect">
            <a:avLst/>
          </a:prstGeom>
        </p:spPr>
      </p:pic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A35B87F-7B0A-E3A9-8576-E1F421B2C0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58" y="2056187"/>
            <a:ext cx="13114283" cy="73767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807890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5293" y="1348642"/>
            <a:ext cx="3790602" cy="821221"/>
          </a:xfrm>
          <a:prstGeom prst="rect">
            <a:avLst/>
          </a:prstGeom>
        </p:spPr>
      </p:pic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A97B301-169F-9FBC-ED05-390E3F755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80923"/>
            <a:ext cx="13258800" cy="74580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082652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9526" y="1363813"/>
            <a:ext cx="2741222" cy="807069"/>
          </a:xfrm>
          <a:prstGeom prst="rect">
            <a:avLst/>
          </a:prstGeom>
        </p:spPr>
      </p:pic>
      <p:pic>
        <p:nvPicPr>
          <p:cNvPr id="4" name="그림 3" descr="배구, 운동 경기, 야외, 텍스트이(가) 표시된 사진&#10;&#10;자동 생성된 설명">
            <a:extLst>
              <a:ext uri="{FF2B5EF4-FFF2-40B4-BE49-F238E27FC236}">
                <a16:creationId xmlns:a16="http://schemas.microsoft.com/office/drawing/2014/main" id="{F499A548-9841-0C33-185F-EC334B16E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457" y="2080923"/>
            <a:ext cx="13258800" cy="74580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891814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40" y="1189762"/>
            <a:ext cx="3686650" cy="821221"/>
          </a:xfrm>
          <a:prstGeom prst="rect">
            <a:avLst/>
          </a:prstGeom>
        </p:spPr>
      </p:pic>
      <p:pic>
        <p:nvPicPr>
          <p:cNvPr id="4" name="그림 3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3DEB7A52-0641-2514-A3C5-9D256C69BD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66" y="2010983"/>
            <a:ext cx="13245667" cy="74506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101699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40" y="1204048"/>
            <a:ext cx="3219964" cy="807069"/>
          </a:xfrm>
          <a:prstGeom prst="rect">
            <a:avLst/>
          </a:prstGeom>
        </p:spPr>
      </p:pic>
      <p:pic>
        <p:nvPicPr>
          <p:cNvPr id="4" name="그림 3" descr="텍스트, 스크린샷, 소프트웨어, 인간의 얼굴이(가) 표시된 사진&#10;&#10;자동 생성된 설명">
            <a:extLst>
              <a:ext uri="{FF2B5EF4-FFF2-40B4-BE49-F238E27FC236}">
                <a16:creationId xmlns:a16="http://schemas.microsoft.com/office/drawing/2014/main" id="{3B3DC8F1-5A52-21E1-5711-4670B2725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28" y="1947425"/>
            <a:ext cx="13336144" cy="75015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426223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40" y="1218334"/>
            <a:ext cx="3440126" cy="807069"/>
          </a:xfrm>
          <a:prstGeom prst="rect">
            <a:avLst/>
          </a:prstGeom>
        </p:spPr>
      </p:pic>
      <p:pic>
        <p:nvPicPr>
          <p:cNvPr id="4" name="그림 3" descr="배구, 운동 경기, 야외, 스포츠이(가) 표시된 사진&#10;&#10;자동 생성된 설명">
            <a:extLst>
              <a:ext uri="{FF2B5EF4-FFF2-40B4-BE49-F238E27FC236}">
                <a16:creationId xmlns:a16="http://schemas.microsoft.com/office/drawing/2014/main" id="{E50CF7AA-4957-EF9C-87C6-CA6B643A7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57" y="2017324"/>
            <a:ext cx="13487400" cy="75866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426223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970" y="1238680"/>
            <a:ext cx="3411555" cy="807069"/>
          </a:xfrm>
          <a:prstGeom prst="rect">
            <a:avLst/>
          </a:prstGeom>
        </p:spPr>
      </p:pic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4B9FD2CF-61DC-9B24-86D7-36F827CFB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51950"/>
            <a:ext cx="13868400" cy="78009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426223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40" y="1218334"/>
            <a:ext cx="3421079" cy="807069"/>
          </a:xfrm>
          <a:prstGeom prst="rect">
            <a:avLst/>
          </a:prstGeom>
        </p:spPr>
      </p:pic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F6C11BFD-BE18-30A6-4086-3A987CAEB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57" y="1931600"/>
            <a:ext cx="13639800" cy="76723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513585" cy="6458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43040" y="1218335"/>
            <a:ext cx="3513707" cy="859317"/>
          </a:xfrm>
          <a:prstGeom prst="rect">
            <a:avLst/>
          </a:prstGeom>
        </p:spPr>
      </p:pic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604D18A9-1A86-2ED0-AC10-353B0414C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57" y="1930390"/>
            <a:ext cx="13563600" cy="7629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12546" y="2834286"/>
            <a:ext cx="4800957" cy="6434006"/>
            <a:chOff x="10412546" y="2834286"/>
            <a:chExt cx="4800957" cy="64340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12546" y="2834286"/>
              <a:ext cx="4800957" cy="64340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938337" y="2834286"/>
            <a:ext cx="4800957" cy="6434006"/>
            <a:chOff x="2938337" y="2834286"/>
            <a:chExt cx="4800957" cy="64340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8337" y="2834286"/>
              <a:ext cx="4800957" cy="64340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645" y="537194"/>
            <a:ext cx="3920166" cy="60137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4239" y="1353619"/>
            <a:ext cx="5501744" cy="73866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064041" y="3271769"/>
            <a:ext cx="2549550" cy="2549550"/>
            <a:chOff x="4064041" y="3271769"/>
            <a:chExt cx="2549550" cy="25495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64041" y="3271769"/>
              <a:ext cx="2549550" cy="25495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538250" y="3278118"/>
            <a:ext cx="2549550" cy="2549550"/>
            <a:chOff x="11538250" y="3278118"/>
            <a:chExt cx="2549550" cy="25495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8250" y="3278118"/>
              <a:ext cx="2549550" cy="25495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987852" y="5939835"/>
            <a:ext cx="1720269" cy="909926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62062" y="5939835"/>
            <a:ext cx="1810611" cy="90521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90603" y="6343550"/>
            <a:ext cx="1430074" cy="40354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69354" y="6343550"/>
            <a:ext cx="1541607" cy="41804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26640" y="6825373"/>
            <a:ext cx="2454392" cy="221275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0802" y="6825373"/>
            <a:ext cx="2314907" cy="19349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101699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469" y="1189762"/>
            <a:ext cx="5124860" cy="826117"/>
          </a:xfrm>
          <a:prstGeom prst="rect">
            <a:avLst/>
          </a:prstGeom>
        </p:spPr>
      </p:pic>
      <p:pic>
        <p:nvPicPr>
          <p:cNvPr id="4" name="그림 3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AD74B0D2-10A4-2488-CA7C-758C43F03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656" y="1818996"/>
            <a:ext cx="13780402" cy="775147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063604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14469" y="1218334"/>
            <a:ext cx="6115460" cy="826117"/>
          </a:xfrm>
          <a:prstGeom prst="rect">
            <a:avLst/>
          </a:prstGeom>
        </p:spPr>
      </p:pic>
      <p:pic>
        <p:nvPicPr>
          <p:cNvPr id="4" name="그림 3" descr="배구, 야외, 운동 경기, 스크린샷이(가) 표시된 사진&#10;&#10;자동 생성된 설명">
            <a:extLst>
              <a:ext uri="{FF2B5EF4-FFF2-40B4-BE49-F238E27FC236}">
                <a16:creationId xmlns:a16="http://schemas.microsoft.com/office/drawing/2014/main" id="{930A32F3-3CC3-6E5C-C82A-3CBC31FE99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332" y="1885018"/>
            <a:ext cx="13639470" cy="767220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101699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3083" y="1218334"/>
            <a:ext cx="2660764" cy="807069"/>
          </a:xfrm>
          <a:prstGeom prst="rect">
            <a:avLst/>
          </a:prstGeom>
        </p:spPr>
      </p:pic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98B19F25-9401-B4CE-7748-6CEECF048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63" y="1963367"/>
            <a:ext cx="13467788" cy="75756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890461" cy="6173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83078" y="1218335"/>
            <a:ext cx="3194221" cy="821221"/>
          </a:xfrm>
          <a:prstGeom prst="rect">
            <a:avLst/>
          </a:prstGeom>
        </p:spPr>
      </p:pic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B92877FE-623E-0CE2-6D2E-F5E482E412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294" y="1952400"/>
            <a:ext cx="13467788" cy="75756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101699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9821" y="1304916"/>
            <a:ext cx="6663755" cy="859317"/>
          </a:xfrm>
          <a:prstGeom prst="rect">
            <a:avLst/>
          </a:prstGeom>
        </p:spPr>
      </p:pic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A764003F-089F-D292-0CFB-9EC22A956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57" y="1995198"/>
            <a:ext cx="134112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4063604" cy="6166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48809" y="1218334"/>
            <a:ext cx="7388269" cy="840269"/>
          </a:xfrm>
          <a:prstGeom prst="rect">
            <a:avLst/>
          </a:prstGeom>
        </p:spPr>
      </p:pic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7D8138D-0615-22BE-9B4B-5702C6509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38060"/>
            <a:ext cx="13335000" cy="75009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026" y="605414"/>
            <a:ext cx="2396185" cy="76951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4041" y="2410450"/>
            <a:ext cx="2549550" cy="2549550"/>
            <a:chOff x="1184041" y="2410450"/>
            <a:chExt cx="2549550" cy="25495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041" y="2410450"/>
              <a:ext cx="2549550" cy="25495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4041" y="5782857"/>
            <a:ext cx="2549550" cy="2549550"/>
            <a:chOff x="1184041" y="5782857"/>
            <a:chExt cx="2549550" cy="25495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041" y="5782857"/>
              <a:ext cx="2549550" cy="25495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15408" y="5782857"/>
            <a:ext cx="11332761" cy="2562034"/>
            <a:chOff x="5015408" y="5782857"/>
            <a:chExt cx="11332761" cy="25620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15408" y="5782857"/>
              <a:ext cx="11332761" cy="256203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015408" y="2410450"/>
            <a:ext cx="11332761" cy="2679073"/>
            <a:chOff x="5015408" y="2410450"/>
            <a:chExt cx="11332761" cy="26790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5408" y="2410450"/>
              <a:ext cx="11332761" cy="267907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78793" y="2950742"/>
            <a:ext cx="8447428" cy="15766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78793" y="6288860"/>
            <a:ext cx="9858485" cy="157661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00421" y="2453795"/>
            <a:ext cx="8884872" cy="5378124"/>
            <a:chOff x="4700421" y="2453795"/>
            <a:chExt cx="8884872" cy="53781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0421" y="2453795"/>
              <a:ext cx="8884872" cy="53781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786" y="605414"/>
            <a:ext cx="2131661" cy="7621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428927" y="2368549"/>
            <a:ext cx="11160287" cy="5548617"/>
            <a:chOff x="3428927" y="2368549"/>
            <a:chExt cx="11160287" cy="554861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8927" y="2368549"/>
              <a:ext cx="11160287" cy="55486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920166" cy="6013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0498" y="1892803"/>
            <a:ext cx="5809998" cy="129594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48048" y="3701164"/>
            <a:ext cx="8317040" cy="247592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762320" y="4117624"/>
            <a:ext cx="1507159" cy="4834994"/>
            <a:chOff x="1762320" y="4117624"/>
            <a:chExt cx="1507159" cy="48349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2320" y="4117624"/>
              <a:ext cx="1507159" cy="48349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5292" y="2784054"/>
            <a:ext cx="2591329" cy="1145967"/>
            <a:chOff x="815292" y="2784054"/>
            <a:chExt cx="2591329" cy="114596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292" y="2784054"/>
              <a:ext cx="2591329" cy="114596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6047" y="3057266"/>
            <a:ext cx="1718964" cy="5516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342836" y="2483650"/>
            <a:ext cx="2802658" cy="1239423"/>
            <a:chOff x="4342836" y="2483650"/>
            <a:chExt cx="2802658" cy="12394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2836" y="2483650"/>
              <a:ext cx="2802658" cy="123942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15312" y="4114286"/>
            <a:ext cx="1299628" cy="4838332"/>
            <a:chOff x="4915312" y="4114286"/>
            <a:chExt cx="1299628" cy="48383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5312" y="4114286"/>
              <a:ext cx="1299628" cy="483833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73323" y="2848838"/>
            <a:ext cx="2109697" cy="53255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50658" y="8129543"/>
            <a:ext cx="6524021" cy="67262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80262" y="6080095"/>
            <a:ext cx="1747181" cy="17471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920166" cy="6013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405" y="2599428"/>
            <a:ext cx="8092823" cy="1989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662" y="4110284"/>
            <a:ext cx="1300775" cy="67617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33976" y="4110284"/>
            <a:ext cx="1319823" cy="6761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50994" y="6642030"/>
            <a:ext cx="9046337" cy="153331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30707" y="2603338"/>
            <a:ext cx="1525382" cy="16994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14577" y="2428571"/>
            <a:ext cx="5413048" cy="2691233"/>
            <a:chOff x="11114577" y="2428571"/>
            <a:chExt cx="5413048" cy="26912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4577" y="2428571"/>
              <a:ext cx="5413048" cy="26912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55989" y="6791582"/>
            <a:ext cx="3310039" cy="3310039"/>
            <a:chOff x="9755989" y="6791582"/>
            <a:chExt cx="3310039" cy="33100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5989" y="6791582"/>
              <a:ext cx="3310039" cy="33100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13641" y="2465927"/>
            <a:ext cx="3310039" cy="3310039"/>
            <a:chOff x="5413641" y="2465927"/>
            <a:chExt cx="3310039" cy="33100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3641" y="2465927"/>
              <a:ext cx="3310039" cy="3310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9672" y="2465927"/>
            <a:ext cx="3310039" cy="3310039"/>
            <a:chOff x="999672" y="2465927"/>
            <a:chExt cx="3310039" cy="33100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672" y="2465927"/>
              <a:ext cx="3310039" cy="3310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645" y="537194"/>
            <a:ext cx="3766309" cy="7422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5645" y="1695568"/>
            <a:ext cx="933299" cy="66284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864411" y="3398496"/>
            <a:ext cx="1074008" cy="1074008"/>
            <a:chOff x="2864411" y="3398496"/>
            <a:chExt cx="1074008" cy="107400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4411" y="3398496"/>
              <a:ext cx="1074008" cy="107400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5275" y="3398496"/>
            <a:ext cx="1074008" cy="1074008"/>
            <a:chOff x="1245275" y="3398496"/>
            <a:chExt cx="1074008" cy="107400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5275" y="3398496"/>
              <a:ext cx="1074008" cy="107400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116281" y="1678884"/>
            <a:ext cx="2032309" cy="66284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276590" y="3398496"/>
            <a:ext cx="1074008" cy="1074008"/>
            <a:chOff x="7276590" y="3398496"/>
            <a:chExt cx="1074008" cy="107400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6590" y="3398496"/>
              <a:ext cx="1074008" cy="107400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13954" y="3398496"/>
            <a:ext cx="1074008" cy="1074008"/>
            <a:chOff x="5713954" y="3398496"/>
            <a:chExt cx="1074008" cy="107400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13954" y="3398496"/>
              <a:ext cx="1074008" cy="10740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755989" y="2454022"/>
            <a:ext cx="3310039" cy="3310039"/>
            <a:chOff x="9755989" y="2454022"/>
            <a:chExt cx="3310039" cy="33100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5989" y="2454022"/>
              <a:ext cx="3310039" cy="33100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56179" y="1678887"/>
            <a:ext cx="1382670" cy="67236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007834" y="3398496"/>
            <a:ext cx="1161542" cy="1161542"/>
            <a:chOff x="10007834" y="3398496"/>
            <a:chExt cx="1161542" cy="116154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07834" y="3398496"/>
              <a:ext cx="1161542" cy="116154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156055" y="2465927"/>
            <a:ext cx="3310039" cy="3310039"/>
            <a:chOff x="14156055" y="2465927"/>
            <a:chExt cx="3310039" cy="331003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6055" y="2465927"/>
              <a:ext cx="3310039" cy="3310039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77615" y="1678887"/>
            <a:ext cx="2411451" cy="66284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5195311" y="3343546"/>
            <a:ext cx="1231527" cy="1231527"/>
            <a:chOff x="15195311" y="3343546"/>
            <a:chExt cx="1231527" cy="123152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95311" y="3343546"/>
              <a:ext cx="1231527" cy="123152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3527" y="4563835"/>
            <a:ext cx="998465" cy="31187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28078" y="4563600"/>
            <a:ext cx="727979" cy="27377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777621" y="4447949"/>
            <a:ext cx="707903" cy="273779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40255" y="4447950"/>
            <a:ext cx="760408" cy="273779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70199" y="4468360"/>
            <a:ext cx="1119294" cy="31187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49209" y="4447949"/>
            <a:ext cx="923856" cy="311875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413641" y="6791582"/>
            <a:ext cx="3310039" cy="3310039"/>
            <a:chOff x="5413641" y="6791582"/>
            <a:chExt cx="3310039" cy="3310039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3641" y="6791582"/>
              <a:ext cx="3310039" cy="3310039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116284" y="6004535"/>
            <a:ext cx="1723204" cy="67236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832641" y="8101510"/>
            <a:ext cx="958389" cy="275903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358007" y="8101510"/>
            <a:ext cx="819570" cy="27590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875036" y="7168910"/>
            <a:ext cx="908296" cy="908296"/>
            <a:chOff x="5875036" y="7168910"/>
            <a:chExt cx="908296" cy="908296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75036" y="7168910"/>
              <a:ext cx="908296" cy="90829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353990" y="7149978"/>
            <a:ext cx="908296" cy="908296"/>
            <a:chOff x="7353990" y="7149978"/>
            <a:chExt cx="908296" cy="90829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53990" y="7149978"/>
              <a:ext cx="908296" cy="90829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955793" y="7751898"/>
            <a:ext cx="1017054" cy="1017054"/>
            <a:chOff x="10955793" y="7751898"/>
            <a:chExt cx="1017054" cy="101705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955793" y="7751898"/>
              <a:ext cx="1017054" cy="1017054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458623" y="6004537"/>
            <a:ext cx="1872232" cy="681890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991020" y="8850829"/>
            <a:ext cx="769999" cy="313999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1633530" y="3398496"/>
            <a:ext cx="1011518" cy="1011518"/>
            <a:chOff x="11633530" y="3398496"/>
            <a:chExt cx="1011518" cy="1011518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33530" y="3398496"/>
              <a:ext cx="1011518" cy="1011518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1608975" y="4447949"/>
            <a:ext cx="973551" cy="31187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882215" y="8446602"/>
            <a:ext cx="888523" cy="888523"/>
            <a:chOff x="5882215" y="8446602"/>
            <a:chExt cx="888523" cy="888523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82215" y="8446602"/>
              <a:ext cx="888523" cy="888523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865843" y="9310569"/>
            <a:ext cx="1013942" cy="27378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7363044" y="8446602"/>
            <a:ext cx="901098" cy="901098"/>
            <a:chOff x="7363044" y="8446602"/>
            <a:chExt cx="901098" cy="901098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363044" y="8446602"/>
              <a:ext cx="901098" cy="901098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40255" y="9310569"/>
            <a:ext cx="884903" cy="47042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682289" cy="74040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7829" y="4381276"/>
            <a:ext cx="3557421" cy="11320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286244" y="1702431"/>
            <a:ext cx="12202260" cy="7413031"/>
            <a:chOff x="5286244" y="1702431"/>
            <a:chExt cx="12202260" cy="74130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6244" y="1702431"/>
              <a:ext cx="12202260" cy="74130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932614" cy="7392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24803" y="2196665"/>
            <a:ext cx="14610784" cy="6911803"/>
            <a:chOff x="2024803" y="2196665"/>
            <a:chExt cx="14610784" cy="691180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4803" y="2196665"/>
              <a:ext cx="14610784" cy="691180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96235" y="1606192"/>
            <a:ext cx="4870585" cy="6799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882" y="1258503"/>
            <a:ext cx="17123810" cy="28571"/>
            <a:chOff x="581882" y="1258503"/>
            <a:chExt cx="17123810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882" y="1258503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952" y="9603987"/>
            <a:ext cx="17123810" cy="28571"/>
            <a:chOff x="580952" y="9603987"/>
            <a:chExt cx="17123810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952" y="9603987"/>
              <a:ext cx="17123810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45" y="537194"/>
            <a:ext cx="3058566" cy="7430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515788" y="867267"/>
            <a:ext cx="239597" cy="239597"/>
            <a:chOff x="16515788" y="867267"/>
            <a:chExt cx="239597" cy="2395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15788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828402" y="867267"/>
            <a:ext cx="239597" cy="239597"/>
            <a:chOff x="16828402" y="867267"/>
            <a:chExt cx="239597" cy="2395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28402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150306" y="867267"/>
            <a:ext cx="239597" cy="239597"/>
            <a:chOff x="17150306" y="867267"/>
            <a:chExt cx="239597" cy="23959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50306" y="867267"/>
              <a:ext cx="239597" cy="2395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466094" y="867267"/>
            <a:ext cx="239597" cy="239597"/>
            <a:chOff x="17466094" y="867267"/>
            <a:chExt cx="239597" cy="2395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6094" y="867267"/>
              <a:ext cx="239597" cy="23959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073" y="1469049"/>
            <a:ext cx="6330175" cy="7371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866214" y="2059522"/>
            <a:ext cx="6426169" cy="7146114"/>
            <a:chOff x="5866214" y="2059522"/>
            <a:chExt cx="6426169" cy="71461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6214" y="2059522"/>
              <a:ext cx="6426169" cy="7146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사용자 지정</PresentationFormat>
  <Paragraphs>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gihyeon park</cp:lastModifiedBy>
  <cp:revision>5</cp:revision>
  <dcterms:created xsi:type="dcterms:W3CDTF">2023-05-26T03:02:01Z</dcterms:created>
  <dcterms:modified xsi:type="dcterms:W3CDTF">2023-05-31T13:24:26Z</dcterms:modified>
</cp:coreProperties>
</file>